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E0"/>
    <a:srgbClr val="33A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>
        <p:scale>
          <a:sx n="100" d="100"/>
          <a:sy n="100" d="100"/>
        </p:scale>
        <p:origin x="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18F62-D248-43EE-A56B-65AA1080F7E9}" type="datetimeFigureOut">
              <a:rPr lang="fr-FR" smtClean="0"/>
              <a:t>28/04/2022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422BF-AC2E-43C3-A739-ED7F46BB9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20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9EEA4D2-DEE8-4184-B02B-E7111D1C3B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91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2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ndesang.efs.sante.fr/puis-je-donner?quiz=0&amp;etape=0" TargetMode="External"/><Relationship Id="rId2" Type="http://schemas.openxmlformats.org/officeDocument/2006/relationships/hyperlink" Target="dondesang.efs.sant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1E23459-A4B2-44A2-A054-151E6C5A1D8A}"/>
              </a:ext>
            </a:extLst>
          </p:cNvPr>
          <p:cNvSpPr/>
          <p:nvPr/>
        </p:nvSpPr>
        <p:spPr>
          <a:xfrm>
            <a:off x="615426" y="4182034"/>
            <a:ext cx="2361031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009DE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dondesang.efs.sante.fr</a:t>
            </a:r>
            <a:endParaRPr lang="fr-FR" b="1" dirty="0">
              <a:solidFill>
                <a:srgbClr val="009DE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E134749-0AD8-4BA5-9178-A02527DC3BB2}"/>
              </a:ext>
            </a:extLst>
          </p:cNvPr>
          <p:cNvSpPr txBox="1"/>
          <p:nvPr/>
        </p:nvSpPr>
        <p:spPr>
          <a:xfrm>
            <a:off x="1490747" y="5985690"/>
            <a:ext cx="9011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050" dirty="0">
                <a:latin typeface="+mj-lt"/>
                <a:cs typeface="Gotham Book" pitchFamily="50" charset="0"/>
                <a:hlinkClick r:id="rId3"/>
              </a:rPr>
              <a:t>test en ligne</a:t>
            </a:r>
            <a:endParaRPr lang="fr-FR" sz="1050" i="1" dirty="0">
              <a:solidFill>
                <a:srgbClr val="FF0000"/>
              </a:solidFill>
              <a:latin typeface="+mj-lt"/>
              <a:cs typeface="Gotham Bol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7760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10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Bold</vt:lpstr>
      <vt:lpstr>Gotham Book</vt:lpstr>
      <vt:lpstr>Thème Office</vt:lpstr>
      <vt:lpstr>Présentation PowerPoint</vt:lpstr>
    </vt:vector>
  </TitlesOfParts>
  <Company>EFS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Laurie Rolla</dc:creator>
  <cp:lastModifiedBy>Laurie ROLLA</cp:lastModifiedBy>
  <cp:revision>27</cp:revision>
  <dcterms:created xsi:type="dcterms:W3CDTF">2021-09-23T09:49:37Z</dcterms:created>
  <dcterms:modified xsi:type="dcterms:W3CDTF">2022-04-28T15:17:55Z</dcterms:modified>
</cp:coreProperties>
</file>